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6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187EB-6A32-4EC8-968E-869AF50EA15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6EB7B-9CDC-4773-8A16-515B0C6FC2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187EB-6A32-4EC8-968E-869AF50EA15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6EB7B-9CDC-4773-8A16-515B0C6FC2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187EB-6A32-4EC8-968E-869AF50EA15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6EB7B-9CDC-4773-8A16-515B0C6FC2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187EB-6A32-4EC8-968E-869AF50EA15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6EB7B-9CDC-4773-8A16-515B0C6FC2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187EB-6A32-4EC8-968E-869AF50EA15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6EB7B-9CDC-4773-8A16-515B0C6FC2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187EB-6A32-4EC8-968E-869AF50EA15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6EB7B-9CDC-4773-8A16-515B0C6FC2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187EB-6A32-4EC8-968E-869AF50EA15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6EB7B-9CDC-4773-8A16-515B0C6FC2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187EB-6A32-4EC8-968E-869AF50EA15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6EB7B-9CDC-4773-8A16-515B0C6FC2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187EB-6A32-4EC8-968E-869AF50EA15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6EB7B-9CDC-4773-8A16-515B0C6FC2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187EB-6A32-4EC8-968E-869AF50EA15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6EB7B-9CDC-4773-8A16-515B0C6FC2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187EB-6A32-4EC8-968E-869AF50EA15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6EB7B-9CDC-4773-8A16-515B0C6FC2D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4187EB-6A32-4EC8-968E-869AF50EA152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46EB7B-9CDC-4773-8A16-515B0C6FC2D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&#1059;&#1095;&#1080;&#1090;&#1077;&#1083;&#1100;\&#1056;&#1072;&#1073;&#1086;&#1095;&#1080;&#1081;%20&#1089;&#1090;&#1086;&#1083;\&#1048;&#1043;&#1056;&#1040;%20_%20&#1042;&#1054;&#1074;%20_%202014%20-%202015%20_%20&#1088;&#1072;&#1073;&#1086;&#1090;&#1072;\&#1055;&#1088;&#1077;&#1079;&#1077;&#1085;&#1090;&#1072;&#1094;&#1080;&#1103;%20&#1080;&#1075;&#1088;&#1099;%20_%20&#1042;&#1086;&#1081;&#1085;&#1072;%20&#1080;%20&#1084;&#1091;&#1079;&#1099;\&#1047;&#1040;&#1043;&#1051;&#1040;&#1042;&#1053;&#1040;&#1071;.pptx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24.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Многие </a:t>
            </a:r>
            <a:r>
              <a:rPr lang="ru-RU" b="1" dirty="0"/>
              <a:t>фразы из этого сериала превратились в </a:t>
            </a:r>
            <a:r>
              <a:rPr lang="ru-RU" b="1" dirty="0" smtClean="0"/>
              <a:t>афоризмы</a:t>
            </a:r>
            <a:r>
              <a:rPr lang="ru-RU" b="1" dirty="0"/>
              <a:t>: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097360"/>
            <a:ext cx="8640960" cy="5760640"/>
          </a:xfrm>
        </p:spPr>
        <p:txBody>
          <a:bodyPr/>
          <a:lstStyle/>
          <a:p>
            <a:pPr lvl="0"/>
            <a:r>
              <a:rPr lang="ru-RU" b="1" dirty="0"/>
              <a:t>Он отлично понимал, что был на грани провала.</a:t>
            </a:r>
          </a:p>
          <a:p>
            <a:pPr lvl="0"/>
            <a:r>
              <a:rPr lang="ru-RU" b="1" dirty="0"/>
              <a:t>… А я хоть раз в жизни кому-нибудь давал взбучку, а? Я старый, добрый человек, про которого распускают слухи. (Мюллер)</a:t>
            </a:r>
          </a:p>
          <a:p>
            <a:pPr lvl="0"/>
            <a:r>
              <a:rPr lang="ru-RU" b="1" dirty="0"/>
              <a:t>Воистину: куришь американские сигареты – скажут, что продал Родину. (</a:t>
            </a:r>
            <a:r>
              <a:rPr lang="ru-RU" b="1" dirty="0" err="1"/>
              <a:t>Шелленберг</a:t>
            </a:r>
            <a:r>
              <a:rPr lang="ru-RU" b="1" dirty="0"/>
              <a:t>)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lnSpcReduction="10000"/>
          </a:bodyPr>
          <a:lstStyle/>
          <a:p>
            <a:pPr lvl="0"/>
            <a:r>
              <a:rPr lang="ru-RU" b="1" dirty="0"/>
              <a:t>Маленькая ложь рождает большое недоверие. (</a:t>
            </a:r>
            <a:r>
              <a:rPr lang="ru-RU" b="1" dirty="0" err="1"/>
              <a:t>Шелленберг</a:t>
            </a:r>
            <a:r>
              <a:rPr lang="ru-RU" b="1" dirty="0"/>
              <a:t>)</a:t>
            </a:r>
          </a:p>
          <a:p>
            <a:pPr lvl="0"/>
            <a:r>
              <a:rPr lang="ru-RU" b="1" dirty="0"/>
              <a:t>Истинный ариец. Характер нордический, выдержанный. Беспощаден к врагам рейха. Отличный семьянин; связей, порочивших его, не имел. </a:t>
            </a:r>
            <a:r>
              <a:rPr lang="ru-RU" b="1" dirty="0" smtClean="0"/>
              <a:t>                                            (</a:t>
            </a:r>
            <a:r>
              <a:rPr lang="ru-RU" b="1" dirty="0"/>
              <a:t>Из характеристики)</a:t>
            </a:r>
          </a:p>
          <a:p>
            <a:pPr lvl="0"/>
            <a:r>
              <a:rPr lang="ru-RU" b="1" dirty="0"/>
              <a:t>Трудно стало работать. Развелось много </a:t>
            </a:r>
            <a:r>
              <a:rPr lang="ru-RU" b="1" dirty="0" err="1"/>
              <a:t>идиотов</a:t>
            </a:r>
            <a:r>
              <a:rPr lang="ru-RU" b="1" dirty="0"/>
              <a:t>, говорящих правильные слова. (Штирлиц)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000" b="1" dirty="0"/>
              <a:t>Назовите </a:t>
            </a:r>
            <a:r>
              <a:rPr lang="ru-RU" sz="4000" b="1" dirty="0" smtClean="0"/>
              <a:t>название и режиссера </a:t>
            </a:r>
            <a:r>
              <a:rPr lang="ru-RU" sz="4000" b="1" dirty="0"/>
              <a:t>данного фильма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19 Марта 2013 - Персональный сай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944216"/>
            <a:ext cx="6624736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Семнадцать мгновений весны (1-12 серии из 12) + Семнадцать мгновений весны: 25 лет спустя (2 серии из 2) / 1973-1998 / РУ / DVD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908720"/>
            <a:ext cx="6624736" cy="4968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643446"/>
            <a:ext cx="3961580" cy="1162050"/>
          </a:xfrm>
        </p:spPr>
        <p:txBody>
          <a:bodyPr>
            <a:noAutofit/>
          </a:bodyPr>
          <a:lstStyle/>
          <a:p>
            <a:r>
              <a:rPr lang="ru-RU" sz="3600" dirty="0" smtClean="0"/>
              <a:t>Татьяна </a:t>
            </a:r>
            <a:r>
              <a:rPr lang="ru-RU" sz="3600" dirty="0" err="1" smtClean="0"/>
              <a:t>Лиознова</a:t>
            </a:r>
            <a:r>
              <a:rPr lang="ru-RU" sz="3600" dirty="0" smtClean="0"/>
              <a:t> (1924 – 2011)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Умерла режиссер фильмов &quot;Семнадцать мгновений весны&quot; и &quot;Три тополя на Плющихе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1071546"/>
            <a:ext cx="5955027" cy="3573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Управляющая кнопка: назад 5">
            <a:hlinkClick r:id="rId3" action="ppaction://hlinkpres?slideindex=2&amp;slidetitle=Слайд 2" highlightClick="1"/>
          </p:cNvPr>
          <p:cNvSpPr/>
          <p:nvPr/>
        </p:nvSpPr>
        <p:spPr>
          <a:xfrm>
            <a:off x="8501090" y="6500834"/>
            <a:ext cx="642910" cy="357166"/>
          </a:xfrm>
          <a:prstGeom prst="actionButtonBackPrevious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116</Words>
  <Application>Microsoft Office PowerPoint</Application>
  <PresentationFormat>Экран (4:3)</PresentationFormat>
  <Paragraphs>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24.  Многие фразы из этого сериала превратились в афоризмы:</vt:lpstr>
      <vt:lpstr>Слайд 2</vt:lpstr>
      <vt:lpstr>Слайд 3</vt:lpstr>
      <vt:lpstr>Назовите название и режиссера данного фильма</vt:lpstr>
      <vt:lpstr>Слайд 5</vt:lpstr>
      <vt:lpstr>Слайд 6</vt:lpstr>
      <vt:lpstr>Татьяна Лиознова (1924 – 2011)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24.  Многие фразы из этого сериала превратились в афоризмы:</dc:title>
  <dc:creator>Admin</dc:creator>
  <cp:lastModifiedBy>Смехнова</cp:lastModifiedBy>
  <cp:revision>7</cp:revision>
  <dcterms:created xsi:type="dcterms:W3CDTF">2014-12-26T17:11:13Z</dcterms:created>
  <dcterms:modified xsi:type="dcterms:W3CDTF">2015-01-14T06:27:23Z</dcterms:modified>
</cp:coreProperties>
</file>